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9" r:id="rId2"/>
    <p:sldId id="258" r:id="rId3"/>
    <p:sldId id="264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924944"/>
            <a:ext cx="7789336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Путешествие по сказкам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861048"/>
            <a:ext cx="3297664" cy="2511345"/>
          </a:xfrm>
          <a:prstGeom prst="rect">
            <a:avLst/>
          </a:prstGeom>
        </p:spPr>
      </p:pic>
      <p:pic>
        <p:nvPicPr>
          <p:cNvPr id="7" name="Рисунок 6" descr="Рисунок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" y="4005063"/>
            <a:ext cx="3998646" cy="2511345"/>
          </a:xfrm>
          <a:prstGeom prst="rect">
            <a:avLst/>
          </a:prstGeom>
        </p:spPr>
      </p:pic>
      <p:pic>
        <p:nvPicPr>
          <p:cNvPr id="8" name="Рисунок 7" descr="Рисунок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89" y="188639"/>
            <a:ext cx="3297664" cy="3157467"/>
          </a:xfrm>
          <a:prstGeom prst="rect">
            <a:avLst/>
          </a:prstGeom>
        </p:spPr>
      </p:pic>
      <p:pic>
        <p:nvPicPr>
          <p:cNvPr id="9" name="Рисунок 8" descr="Рисунок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106" y="188640"/>
            <a:ext cx="3998646" cy="315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46" y="406431"/>
            <a:ext cx="2218761" cy="1694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" y="332656"/>
            <a:ext cx="2639350" cy="1694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30" y="2621697"/>
            <a:ext cx="2657636" cy="1694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9" y="2145898"/>
            <a:ext cx="2651541" cy="2566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9" y="4351091"/>
            <a:ext cx="2200474" cy="2127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26" y="4794932"/>
            <a:ext cx="2212665" cy="1700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18" y="2191681"/>
            <a:ext cx="3078225" cy="2139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9" y="4726162"/>
            <a:ext cx="2212665" cy="1700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30" y="57127"/>
            <a:ext cx="2657636" cy="25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18" y="2551248"/>
            <a:ext cx="2243142" cy="1755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43" y="260647"/>
            <a:ext cx="2669827" cy="1755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0" y="4869160"/>
            <a:ext cx="2675923" cy="1755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68" y="2181662"/>
            <a:ext cx="2682018" cy="264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1662"/>
            <a:ext cx="2230951" cy="2200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27" y="4222128"/>
            <a:ext cx="2675923" cy="2639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68" y="4824759"/>
            <a:ext cx="2243142" cy="1761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70" y="40281"/>
            <a:ext cx="3108703" cy="2212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" y="420064"/>
            <a:ext cx="2230951" cy="17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1</cp:lastModifiedBy>
  <cp:revision>19</cp:revision>
  <dcterms:created xsi:type="dcterms:W3CDTF">2022-04-02T09:37:29Z</dcterms:created>
  <dcterms:modified xsi:type="dcterms:W3CDTF">2022-12-14T11:52:11Z</dcterms:modified>
</cp:coreProperties>
</file>